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8" r:id="rId2"/>
    <p:sldId id="266" r:id="rId3"/>
    <p:sldId id="261" r:id="rId4"/>
    <p:sldId id="262" r:id="rId5"/>
    <p:sldId id="263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3A56EAE-B3D7-434A-9EB5-708EE15B2F13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4C7ABC1-095F-428F-9A4A-38B69A6BE258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6140" r="1666" b="4971"/>
          <a:stretch/>
        </p:blipFill>
        <p:spPr>
          <a:xfrm>
            <a:off x="-34430" y="116632"/>
            <a:ext cx="9299700" cy="646192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96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63"/>
          <a:stretch/>
        </p:blipFill>
        <p:spPr bwMode="auto">
          <a:xfrm>
            <a:off x="-165254" y="404664"/>
            <a:ext cx="9324528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13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" t="-147" r="4156" b="-6478"/>
          <a:stretch/>
        </p:blipFill>
        <p:spPr bwMode="auto">
          <a:xfrm>
            <a:off x="-61868" y="4370"/>
            <a:ext cx="9252520" cy="7133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05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69268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5051" r="14688" b="5980"/>
          <a:stretch/>
        </p:blipFill>
        <p:spPr bwMode="auto">
          <a:xfrm>
            <a:off x="4692688" y="1"/>
            <a:ext cx="44513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074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7" r="9821"/>
          <a:stretch/>
        </p:blipFill>
        <p:spPr bwMode="auto">
          <a:xfrm>
            <a:off x="2123728" y="-29532"/>
            <a:ext cx="4764568" cy="682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0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550" y="1447800"/>
            <a:ext cx="3600450" cy="4800600"/>
          </a:xfr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8" t="3648" r="20774" b="28087"/>
          <a:stretch/>
        </p:blipFill>
        <p:spPr bwMode="auto">
          <a:xfrm>
            <a:off x="4607496" y="84077"/>
            <a:ext cx="4536504" cy="677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" t="13699" r="3973" b="5388"/>
          <a:stretch/>
        </p:blipFill>
        <p:spPr>
          <a:xfrm>
            <a:off x="-193887" y="144998"/>
            <a:ext cx="4801383" cy="671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2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151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ruzilya</cp:lastModifiedBy>
  <cp:revision>17</cp:revision>
  <dcterms:created xsi:type="dcterms:W3CDTF">2021-12-13T15:37:54Z</dcterms:created>
  <dcterms:modified xsi:type="dcterms:W3CDTF">2022-05-04T05:18:41Z</dcterms:modified>
</cp:coreProperties>
</file>